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8803600" cy="43205400"/>
  <p:notesSz cx="6858000" cy="9144000"/>
  <p:defaultTextStyle>
    <a:defPPr>
      <a:defRPr lang="en-US"/>
    </a:defPPr>
    <a:lvl1pPr marL="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67"/>
    <p:restoredTop sz="94670"/>
  </p:normalViewPr>
  <p:slideViewPr>
    <p:cSldViewPr snapToGrid="0" snapToObjects="1">
      <p:cViewPr varScale="1">
        <p:scale>
          <a:sx n="22" d="100"/>
          <a:sy n="22" d="100"/>
        </p:scale>
        <p:origin x="2392" y="336"/>
      </p:cViewPr>
      <p:guideLst>
        <p:guide orient="horz" pos="13608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270" y="13421680"/>
            <a:ext cx="24483060" cy="9261158"/>
          </a:xfrm>
        </p:spPr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20540" y="24483060"/>
            <a:ext cx="20162520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F5A02-E34F-E442-8FE5-D569459EC922}" type="datetimeFigureOut">
              <a:rPr lang="en-US" smtClean="0"/>
              <a:t>7/2/25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8375-1742-F14E-951A-A8D6987FD2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7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F5A02-E34F-E442-8FE5-D569459EC922}" type="datetimeFigureOut">
              <a:rPr lang="en-US" smtClean="0"/>
              <a:t>7/2/25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8375-1742-F14E-951A-A8D6987FD2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40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3225" y="10901365"/>
            <a:ext cx="20412551" cy="232249028"/>
          </a:xfrm>
        </p:spPr>
        <p:txBody>
          <a:bodyPr vert="eaVert"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35568" y="10901365"/>
            <a:ext cx="60767595" cy="232249028"/>
          </a:xfrm>
        </p:spPr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F5A02-E34F-E442-8FE5-D569459EC922}" type="datetimeFigureOut">
              <a:rPr lang="en-US" smtClean="0"/>
              <a:t>7/2/25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8375-1742-F14E-951A-A8D6987FD2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35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F5A02-E34F-E442-8FE5-D569459EC922}" type="datetimeFigureOut">
              <a:rPr lang="en-US" smtClean="0"/>
              <a:t>7/2/25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8375-1742-F14E-951A-A8D6987FD2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162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5286" y="27763473"/>
            <a:ext cx="24483060" cy="8581073"/>
          </a:xfr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5286" y="18312295"/>
            <a:ext cx="24483060" cy="9451178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F5A02-E34F-E442-8FE5-D569459EC922}" type="datetimeFigureOut">
              <a:rPr lang="en-US" smtClean="0"/>
              <a:t>7/2/25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8375-1742-F14E-951A-A8D6987FD2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9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5570" y="63507940"/>
            <a:ext cx="40590072" cy="179642453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05700" y="63507940"/>
            <a:ext cx="40590075" cy="179642453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F5A02-E34F-E442-8FE5-D569459EC922}" type="datetimeFigureOut">
              <a:rPr lang="en-US" smtClean="0"/>
              <a:t>7/2/25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8375-1742-F14E-951A-A8D6987FD2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3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1730219"/>
            <a:ext cx="25923240" cy="72009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9671212"/>
            <a:ext cx="12726592" cy="403050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0180" y="13701713"/>
            <a:ext cx="12726592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1830" y="9671212"/>
            <a:ext cx="12731591" cy="403050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1830" y="13701713"/>
            <a:ext cx="12731591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F5A02-E34F-E442-8FE5-D569459EC922}" type="datetimeFigureOut">
              <a:rPr lang="en-US" smtClean="0"/>
              <a:t>7/2/25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8375-1742-F14E-951A-A8D6987FD2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36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F5A02-E34F-E442-8FE5-D569459EC922}" type="datetimeFigureOut">
              <a:rPr lang="en-US" smtClean="0"/>
              <a:t>7/2/25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8375-1742-F14E-951A-A8D6987FD2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79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F5A02-E34F-E442-8FE5-D569459EC922}" type="datetimeFigureOut">
              <a:rPr lang="en-US" smtClean="0"/>
              <a:t>7/2/25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8375-1742-F14E-951A-A8D6987FD2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899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2" y="1720215"/>
            <a:ext cx="9476186" cy="7320915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61407" y="1720218"/>
            <a:ext cx="16102013" cy="36874612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0182" y="9041133"/>
            <a:ext cx="9476186" cy="29553697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F5A02-E34F-E442-8FE5-D569459EC922}" type="datetimeFigureOut">
              <a:rPr lang="en-US" smtClean="0"/>
              <a:t>7/2/25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8375-1742-F14E-951A-A8D6987FD2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972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5707" y="30243780"/>
            <a:ext cx="17282160" cy="3570449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45707" y="3860483"/>
            <a:ext cx="17282160" cy="25923240"/>
          </a:xfrm>
        </p:spPr>
        <p:txBody>
          <a:bodyPr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45707" y="33814229"/>
            <a:ext cx="17282160" cy="5070631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F5A02-E34F-E442-8FE5-D569459EC922}" type="datetimeFigureOut">
              <a:rPr lang="en-US" smtClean="0"/>
              <a:t>7/2/25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8375-1742-F14E-951A-A8D6987FD2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9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0180" y="1730219"/>
            <a:ext cx="25923240" cy="7200900"/>
          </a:xfrm>
          <a:prstGeom prst="rect">
            <a:avLst/>
          </a:prstGeom>
        </p:spPr>
        <p:txBody>
          <a:bodyPr vert="horz" lIns="411480" tIns="205740" rIns="411480" bIns="205740" rtlCol="0" anchor="ctr">
            <a:normAutofit/>
          </a:bodyPr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10081263"/>
            <a:ext cx="25923240" cy="28513567"/>
          </a:xfrm>
          <a:prstGeom prst="rect">
            <a:avLst/>
          </a:prstGeom>
        </p:spPr>
        <p:txBody>
          <a:bodyPr vert="horz" lIns="411480" tIns="205740" rIns="411480" bIns="205740" rtlCol="0">
            <a:normAutofit/>
          </a:bodyPr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40180" y="40045008"/>
            <a:ext cx="6720840" cy="2300288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F5A02-E34F-E442-8FE5-D569459EC922}" type="datetimeFigureOut">
              <a:rPr lang="en-US" smtClean="0"/>
              <a:t>7/2/25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41230" y="40045008"/>
            <a:ext cx="9121140" cy="2300288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42580" y="40045008"/>
            <a:ext cx="6720840" cy="2300288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28375-1742-F14E-951A-A8D6987FD2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10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57400" rtl="0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0" indent="-1543050" algn="l" defTabSz="2057400" rtl="0" eaLnBrk="1" latinLnBrk="0" hangingPunct="1">
        <a:spcBef>
          <a:spcPct val="20000"/>
        </a:spcBef>
        <a:buFont typeface="Arial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l" defTabSz="2057400" rtl="0" eaLnBrk="1" latinLnBrk="0" hangingPunct="1">
        <a:spcBef>
          <a:spcPct val="20000"/>
        </a:spcBef>
        <a:buFont typeface="Arial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2057400" rtl="0" eaLnBrk="1" latinLnBrk="0" hangingPunct="1">
        <a:spcBef>
          <a:spcPct val="20000"/>
        </a:spcBef>
        <a:buFont typeface="Arial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2057400" rtl="0" eaLnBrk="1" latinLnBrk="0" hangingPunct="1">
        <a:spcBef>
          <a:spcPct val="20000"/>
        </a:spcBef>
        <a:buFont typeface="Arial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2057400" rtl="0" eaLnBrk="1" latinLnBrk="0" hangingPunct="1">
        <a:spcBef>
          <a:spcPct val="20000"/>
        </a:spcBef>
        <a:buFont typeface="Arial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2057400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2057400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2057400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2057400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04">
            <a:extLst>
              <a:ext uri="{FF2B5EF4-FFF2-40B4-BE49-F238E27FC236}">
                <a16:creationId xmlns:a16="http://schemas.microsoft.com/office/drawing/2014/main" id="{EC56E98C-7DA6-43F7-AB69-39EC0EE0051D}"/>
              </a:ext>
            </a:extLst>
          </p:cNvPr>
          <p:cNvSpPr txBox="1"/>
          <p:nvPr/>
        </p:nvSpPr>
        <p:spPr>
          <a:xfrm>
            <a:off x="8688706" y="11413773"/>
            <a:ext cx="19253394" cy="206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988" tIns="48481" rIns="96988" bIns="48481" anchor="t" anchorCtr="0">
            <a:noAutofit/>
          </a:bodyPr>
          <a:lstStyle/>
          <a:p>
            <a:r>
              <a:rPr lang="pt-PT" sz="3819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pt-PT" sz="3819" b="1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pt-PT" sz="3819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Autor</a:t>
            </a:r>
            <a:r>
              <a:rPr lang="pt-PT" sz="3819" b="1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pt-PT" sz="3819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…</a:t>
            </a:r>
            <a:r>
              <a:rPr lang="pt-PT" sz="3819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r>
              <a:rPr lang="pt-PT" sz="3819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Afiliação institucional</a:t>
            </a:r>
            <a:endParaRPr sz="1910" dirty="0"/>
          </a:p>
        </p:txBody>
      </p:sp>
      <p:pic>
        <p:nvPicPr>
          <p:cNvPr id="5" name="Shape 105">
            <a:extLst>
              <a:ext uri="{FF2B5EF4-FFF2-40B4-BE49-F238E27FC236}">
                <a16:creationId xmlns:a16="http://schemas.microsoft.com/office/drawing/2014/main" id="{D0CD841C-4E10-41B5-B70C-667A687AA5B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3086" r="3086"/>
          <a:stretch/>
        </p:blipFill>
        <p:spPr>
          <a:xfrm>
            <a:off x="9136312" y="20455933"/>
            <a:ext cx="8184282" cy="61382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06">
            <a:extLst>
              <a:ext uri="{FF2B5EF4-FFF2-40B4-BE49-F238E27FC236}">
                <a16:creationId xmlns:a16="http://schemas.microsoft.com/office/drawing/2014/main" id="{3F5CB8A1-8685-4AEE-A925-CA44950BE42F}"/>
              </a:ext>
            </a:extLst>
          </p:cNvPr>
          <p:cNvSpPr txBox="1"/>
          <p:nvPr/>
        </p:nvSpPr>
        <p:spPr>
          <a:xfrm>
            <a:off x="8959147" y="13002137"/>
            <a:ext cx="9244787" cy="7289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988" tIns="48481" rIns="96988" bIns="48481" anchor="t" anchorCtr="0">
            <a:noAutofit/>
          </a:bodyPr>
          <a:lstStyle/>
          <a:p>
            <a:pPr>
              <a:lnSpc>
                <a:spcPct val="131250"/>
              </a:lnSpc>
            </a:pPr>
            <a:r>
              <a:rPr lang="pt-PT" sz="3395" b="1" dirty="0">
                <a:solidFill>
                  <a:srgbClr val="2E368F"/>
                </a:solidFill>
                <a:latin typeface="Arial"/>
                <a:ea typeface="Arial"/>
                <a:cs typeface="Arial"/>
                <a:sym typeface="Arial"/>
              </a:rPr>
              <a:t>Enquadramento teórico</a:t>
            </a:r>
            <a:endParaRPr sz="3395" dirty="0">
              <a:solidFill>
                <a:srgbClr val="2E368F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31250"/>
              </a:lnSpc>
              <a:spcBef>
                <a:spcPts val="1591"/>
              </a:spcBef>
            </a:pP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ipsum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dolor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Fusce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hendrerit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Phasellus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porta,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euismod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urna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In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ullamcorper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pharetra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ornare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nunc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efficitur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Mauris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luctus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eleifend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rutrum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ligula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fringilla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congue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sodales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justo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ut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vestibulum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elementum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sollicitudin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910" dirty="0"/>
          </a:p>
        </p:txBody>
      </p:sp>
      <p:sp>
        <p:nvSpPr>
          <p:cNvPr id="7" name="Shape 107">
            <a:extLst>
              <a:ext uri="{FF2B5EF4-FFF2-40B4-BE49-F238E27FC236}">
                <a16:creationId xmlns:a16="http://schemas.microsoft.com/office/drawing/2014/main" id="{0D979912-F577-4AC9-8966-1C7235834B54}"/>
              </a:ext>
            </a:extLst>
          </p:cNvPr>
          <p:cNvSpPr txBox="1"/>
          <p:nvPr/>
        </p:nvSpPr>
        <p:spPr>
          <a:xfrm>
            <a:off x="19152077" y="13166385"/>
            <a:ext cx="9212217" cy="7289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988" tIns="48481" rIns="96988" bIns="48481" anchor="t" anchorCtr="0">
            <a:noAutofit/>
          </a:bodyPr>
          <a:lstStyle/>
          <a:p>
            <a:pPr>
              <a:lnSpc>
                <a:spcPct val="131250"/>
              </a:lnSpc>
            </a:pPr>
            <a:r>
              <a:rPr lang="pt-PT" sz="3395" b="1" dirty="0">
                <a:solidFill>
                  <a:srgbClr val="2E368F"/>
                </a:solidFill>
                <a:latin typeface="Arial"/>
                <a:ea typeface="Arial"/>
                <a:cs typeface="Arial"/>
                <a:sym typeface="Arial"/>
              </a:rPr>
              <a:t>Procedimentos metodológicos</a:t>
            </a:r>
            <a:endParaRPr sz="3395" b="1" dirty="0">
              <a:solidFill>
                <a:srgbClr val="2E368F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31250"/>
              </a:lnSpc>
              <a:spcBef>
                <a:spcPts val="1591"/>
              </a:spcBef>
            </a:pP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ipsum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dolor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Fusce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hendrerit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Phasellus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porta,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euismod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urna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In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ullamcorper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pharetra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ornare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nunc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efficitur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Mauris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luctus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eleifend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rutrum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ligula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fringilla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congue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sodales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justo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ut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vestibulum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elementum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sollicitudin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910" dirty="0"/>
          </a:p>
        </p:txBody>
      </p:sp>
      <p:sp>
        <p:nvSpPr>
          <p:cNvPr id="8" name="Shape 108">
            <a:extLst>
              <a:ext uri="{FF2B5EF4-FFF2-40B4-BE49-F238E27FC236}">
                <a16:creationId xmlns:a16="http://schemas.microsoft.com/office/drawing/2014/main" id="{382AD345-D983-4039-9F8C-F0B328E876E4}"/>
              </a:ext>
            </a:extLst>
          </p:cNvPr>
          <p:cNvSpPr txBox="1"/>
          <p:nvPr/>
        </p:nvSpPr>
        <p:spPr>
          <a:xfrm>
            <a:off x="9217538" y="26855455"/>
            <a:ext cx="9318851" cy="555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988" tIns="48481" rIns="96988" bIns="48481" anchor="t" anchorCtr="0">
            <a:noAutofit/>
          </a:bodyPr>
          <a:lstStyle/>
          <a:p>
            <a:r>
              <a:rPr lang="pt-PT" sz="2971" b="1" dirty="0">
                <a:solidFill>
                  <a:srgbClr val="2E368F"/>
                </a:solidFill>
                <a:latin typeface="Arial"/>
                <a:ea typeface="Arial"/>
                <a:cs typeface="Arial"/>
                <a:sym typeface="Arial"/>
              </a:rPr>
              <a:t>Fig. 1 </a:t>
            </a:r>
            <a:r>
              <a:rPr lang="pt-PT" sz="2971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Legenda da imagem / Imagem </a:t>
            </a:r>
            <a:r>
              <a:rPr lang="pt-PT" sz="2971" dirty="0" err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caption</a:t>
            </a:r>
            <a:endParaRPr sz="2971" dirty="0">
              <a:solidFill>
                <a:srgbClr val="595959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110">
            <a:extLst>
              <a:ext uri="{FF2B5EF4-FFF2-40B4-BE49-F238E27FC236}">
                <a16:creationId xmlns:a16="http://schemas.microsoft.com/office/drawing/2014/main" id="{5924C19D-F30C-41B3-83E1-39D16B2DCA76}"/>
              </a:ext>
            </a:extLst>
          </p:cNvPr>
          <p:cNvSpPr txBox="1"/>
          <p:nvPr/>
        </p:nvSpPr>
        <p:spPr>
          <a:xfrm>
            <a:off x="19119597" y="34040142"/>
            <a:ext cx="9244697" cy="1444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988" tIns="48481" rIns="96988" bIns="48481" anchor="t" anchorCtr="0">
            <a:noAutofit/>
          </a:bodyPr>
          <a:lstStyle/>
          <a:p>
            <a:pPr>
              <a:lnSpc>
                <a:spcPct val="131250"/>
              </a:lnSpc>
            </a:pPr>
            <a:r>
              <a:rPr lang="pt-PT" sz="3395" b="1" dirty="0">
                <a:solidFill>
                  <a:srgbClr val="2E368F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sz="1910" dirty="0"/>
          </a:p>
        </p:txBody>
      </p:sp>
      <p:sp>
        <p:nvSpPr>
          <p:cNvPr id="10" name="Shape 111">
            <a:extLst>
              <a:ext uri="{FF2B5EF4-FFF2-40B4-BE49-F238E27FC236}">
                <a16:creationId xmlns:a16="http://schemas.microsoft.com/office/drawing/2014/main" id="{8536E2FB-A42A-48D1-A08B-759F6EF6E660}"/>
              </a:ext>
            </a:extLst>
          </p:cNvPr>
          <p:cNvSpPr txBox="1"/>
          <p:nvPr/>
        </p:nvSpPr>
        <p:spPr>
          <a:xfrm>
            <a:off x="9291692" y="27736246"/>
            <a:ext cx="9244697" cy="11826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988" tIns="48481" rIns="96988" bIns="48481" anchor="t" anchorCtr="0">
            <a:noAutofit/>
          </a:bodyPr>
          <a:lstStyle/>
          <a:p>
            <a:pPr>
              <a:lnSpc>
                <a:spcPct val="131250"/>
              </a:lnSpc>
              <a:spcBef>
                <a:spcPts val="1591"/>
              </a:spcBef>
            </a:pP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ipsum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dolor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Fusce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hendrerit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Phasellus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porta,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euismod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urna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In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ullamcorper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pharetra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ornare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nunc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efficitur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Mauris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luctus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eleifend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rutrum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ligula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fringilla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congue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sodales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justo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ut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vestibulum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elementum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sollicitudin</a:t>
            </a:r>
            <a:r>
              <a:rPr lang="pt-PT" sz="3395" dirty="0">
                <a:solidFill>
                  <a:schemeClr val="dk1"/>
                </a:solidFill>
              </a:rPr>
              <a:t> 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ipsum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dolor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Fusce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hendrerit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Phasellus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porta,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euismod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urna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In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ullamcorper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pharetra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ornare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nunc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efficitur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Mauris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luctus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eleifend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rutrum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ligula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fringilla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congue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sodales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justo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ut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vestibulum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elementum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sollicitudin</a:t>
            </a:r>
            <a:r>
              <a:rPr lang="pt-PT" sz="3395" dirty="0">
                <a:solidFill>
                  <a:schemeClr val="dk1"/>
                </a:solidFill>
              </a:rPr>
              <a:t> 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lang="pt-PT" sz="1910" dirty="0"/>
          </a:p>
          <a:p>
            <a:pPr>
              <a:lnSpc>
                <a:spcPct val="131250"/>
              </a:lnSpc>
              <a:spcBef>
                <a:spcPts val="1591"/>
              </a:spcBef>
            </a:pPr>
            <a:endParaRPr sz="1910" dirty="0"/>
          </a:p>
        </p:txBody>
      </p:sp>
      <p:sp>
        <p:nvSpPr>
          <p:cNvPr id="11" name="Shape 109">
            <a:extLst>
              <a:ext uri="{FF2B5EF4-FFF2-40B4-BE49-F238E27FC236}">
                <a16:creationId xmlns:a16="http://schemas.microsoft.com/office/drawing/2014/main" id="{FA9C8F60-37A8-4AEF-B7BF-7A234DFEA669}"/>
              </a:ext>
            </a:extLst>
          </p:cNvPr>
          <p:cNvSpPr txBox="1"/>
          <p:nvPr/>
        </p:nvSpPr>
        <p:spPr>
          <a:xfrm>
            <a:off x="437809" y="13002137"/>
            <a:ext cx="7286785" cy="13554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988" tIns="48481" rIns="96988" bIns="48481" anchor="t" anchorCtr="0">
            <a:noAutofit/>
          </a:bodyPr>
          <a:lstStyle/>
          <a:p>
            <a:r>
              <a:rPr lang="pt-PT" sz="3395" b="1" dirty="0">
                <a:solidFill>
                  <a:srgbClr val="2E368F"/>
                </a:solidFill>
                <a:latin typeface="Arial"/>
                <a:ea typeface="Arial"/>
                <a:cs typeface="Arial"/>
                <a:sym typeface="Arial"/>
              </a:rPr>
              <a:t>Resumo (100 palavras)</a:t>
            </a:r>
            <a:endParaRPr sz="1910" dirty="0"/>
          </a:p>
          <a:p>
            <a:pPr>
              <a:spcBef>
                <a:spcPts val="1591"/>
              </a:spcBef>
            </a:pP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ipsum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dolor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In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felis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tellus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quis,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molestie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neque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ipsum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dolor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In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nunc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quis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consequat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commodo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iaculis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eleifend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suscipit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tortor.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Aenean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vestibulum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eu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magna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dapibus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id. Ut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sodales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arcu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dictum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blandit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egestas sem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leo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Quisque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ligula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Ut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hendrerit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imperdiet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odio, id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blandit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lobortis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non.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egestas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felis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cursus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id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sagittis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sapien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sodales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tellus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quis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lectus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semper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imperdiet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faucibus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magna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fringilla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Maecenas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non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malesuada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sollicitudin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turpis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vitae,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910" dirty="0"/>
          </a:p>
          <a:p>
            <a:pPr>
              <a:spcBef>
                <a:spcPts val="1591"/>
              </a:spcBef>
            </a:pPr>
            <a:r>
              <a:rPr lang="pt-PT" sz="3395" b="1" dirty="0">
                <a:solidFill>
                  <a:srgbClr val="2E368F"/>
                </a:solidFill>
                <a:latin typeface="Arial"/>
                <a:ea typeface="Arial"/>
                <a:cs typeface="Arial"/>
                <a:sym typeface="Arial"/>
              </a:rPr>
              <a:t>Palavras-chave</a:t>
            </a:r>
            <a:r>
              <a:rPr lang="pt-PT" sz="3395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a 5 palavras-chave</a:t>
            </a:r>
            <a:endParaRPr sz="3395" i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Shape 112">
            <a:extLst>
              <a:ext uri="{FF2B5EF4-FFF2-40B4-BE49-F238E27FC236}">
                <a16:creationId xmlns:a16="http://schemas.microsoft.com/office/drawing/2014/main" id="{F5C7AAEE-DAD1-484E-BA7E-14BE7C91FB43}"/>
              </a:ext>
            </a:extLst>
          </p:cNvPr>
          <p:cNvSpPr txBox="1"/>
          <p:nvPr/>
        </p:nvSpPr>
        <p:spPr>
          <a:xfrm>
            <a:off x="437809" y="27132974"/>
            <a:ext cx="7286785" cy="13043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988" tIns="48481" rIns="96988" bIns="48481" anchor="t" anchorCtr="0">
            <a:noAutofit/>
          </a:bodyPr>
          <a:lstStyle/>
          <a:p>
            <a:r>
              <a:rPr lang="pt-PT" sz="3395" b="1" dirty="0">
                <a:solidFill>
                  <a:srgbClr val="2E368F"/>
                </a:solidFill>
                <a:latin typeface="Arial"/>
                <a:ea typeface="Arial"/>
                <a:cs typeface="Arial"/>
                <a:sym typeface="Arial"/>
              </a:rPr>
              <a:t>Problema da pesquisa</a:t>
            </a:r>
            <a:endParaRPr sz="1910" dirty="0"/>
          </a:p>
          <a:p>
            <a:pPr>
              <a:spcBef>
                <a:spcPts val="1591"/>
              </a:spcBef>
            </a:pP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ipsum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dolor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In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felis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tellus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quis,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molestie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neque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ipsum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dolor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In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nunc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quis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consequat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commodo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iaculis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eleifend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suscipit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tortor.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Aenean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vestibulum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eu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magna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dapibus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id. Ut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sodales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arcu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dictum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blandit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egestas sem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leo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Quisque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ligula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Ut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hendrerit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imperdiet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odio, id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blandit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lobortis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non.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egestas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felis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cursus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id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sagittis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sapien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sodales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tellus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quis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lectus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semper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imperdiet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faucibus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magna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fringilla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Maecenas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non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malesuada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sollicitudin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turpis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vitae,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erat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ipsum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dolor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In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diam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felis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facilisis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tellus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quis,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molestie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tempor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neque</a:t>
            </a:r>
            <a:r>
              <a:rPr lang="pt-PT" sz="3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400" dirty="0"/>
          </a:p>
        </p:txBody>
      </p:sp>
      <p:sp>
        <p:nvSpPr>
          <p:cNvPr id="13" name="Shape 113">
            <a:extLst>
              <a:ext uri="{FF2B5EF4-FFF2-40B4-BE49-F238E27FC236}">
                <a16:creationId xmlns:a16="http://schemas.microsoft.com/office/drawing/2014/main" id="{BFC00656-5738-4FF5-B5A6-F0BE48E6AB6E}"/>
              </a:ext>
            </a:extLst>
          </p:cNvPr>
          <p:cNvSpPr txBox="1"/>
          <p:nvPr/>
        </p:nvSpPr>
        <p:spPr>
          <a:xfrm>
            <a:off x="19152059" y="28969817"/>
            <a:ext cx="9212235" cy="4691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988" tIns="48481" rIns="96988" bIns="48481" anchor="t" anchorCtr="0">
            <a:noAutofit/>
          </a:bodyPr>
          <a:lstStyle/>
          <a:p>
            <a:pPr>
              <a:lnSpc>
                <a:spcPct val="131250"/>
              </a:lnSpc>
              <a:spcBef>
                <a:spcPts val="1591"/>
              </a:spcBef>
            </a:pPr>
            <a:r>
              <a:rPr lang="pt-PT" sz="3395" b="1" dirty="0">
                <a:solidFill>
                  <a:srgbClr val="2E368F"/>
                </a:solidFill>
                <a:latin typeface="Arial"/>
                <a:ea typeface="Arial"/>
                <a:cs typeface="Arial"/>
                <a:sym typeface="Arial"/>
              </a:rPr>
              <a:t>Considerações finais</a:t>
            </a:r>
          </a:p>
          <a:p>
            <a:pPr>
              <a:lnSpc>
                <a:spcPct val="131250"/>
              </a:lnSpc>
              <a:spcBef>
                <a:spcPts val="1591"/>
              </a:spcBef>
            </a:pP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ipsum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dolor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Fusce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hendrerit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Phasellus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porta,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euismod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urna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In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ullamcorper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pharetra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ornare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nunc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efficitur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ac. </a:t>
            </a:r>
            <a:endParaRPr sz="1910" dirty="0"/>
          </a:p>
        </p:txBody>
      </p:sp>
      <p:sp>
        <p:nvSpPr>
          <p:cNvPr id="14" name="Shape 107">
            <a:extLst>
              <a:ext uri="{FF2B5EF4-FFF2-40B4-BE49-F238E27FC236}">
                <a16:creationId xmlns:a16="http://schemas.microsoft.com/office/drawing/2014/main" id="{0D979912-F577-4AC9-8966-1C7235834B54}"/>
              </a:ext>
            </a:extLst>
          </p:cNvPr>
          <p:cNvSpPr txBox="1"/>
          <p:nvPr/>
        </p:nvSpPr>
        <p:spPr>
          <a:xfrm>
            <a:off x="19152077" y="20745811"/>
            <a:ext cx="9212217" cy="8192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988" tIns="48481" rIns="96988" bIns="48481" anchor="t" anchorCtr="0">
            <a:noAutofit/>
          </a:bodyPr>
          <a:lstStyle/>
          <a:p>
            <a:pPr>
              <a:lnSpc>
                <a:spcPct val="131250"/>
              </a:lnSpc>
            </a:pPr>
            <a:r>
              <a:rPr lang="pt-PT" sz="3395" b="1" dirty="0">
                <a:solidFill>
                  <a:srgbClr val="2E368F"/>
                </a:solidFill>
                <a:latin typeface="Arial"/>
                <a:ea typeface="Arial"/>
                <a:cs typeface="Arial"/>
                <a:sym typeface="Arial"/>
              </a:rPr>
              <a:t>Principais resultados (conseguidos ou esperados)</a:t>
            </a:r>
          </a:p>
          <a:p>
            <a:pPr>
              <a:lnSpc>
                <a:spcPct val="131250"/>
              </a:lnSpc>
              <a:spcBef>
                <a:spcPts val="1591"/>
              </a:spcBef>
            </a:pP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ipsum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dolor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adipiscing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Fusce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hendrerit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Phasellus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porta,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euismod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urna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ullamcorper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volutpat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pharetra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ornare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nunc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efficitur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Mauris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luctus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nisi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eleifend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rutrum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ligula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fringilla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mi,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congue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sodales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justo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velit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Aliquam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vestibulum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elementuvestibu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lum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pt-PT" sz="3395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 </a:t>
            </a:r>
            <a:r>
              <a:rPr lang="pt-PT" sz="3395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elementu</a:t>
            </a:r>
            <a:endParaRPr lang="pt-PT" sz="3395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31250"/>
              </a:lnSpc>
              <a:spcBef>
                <a:spcPts val="1591"/>
              </a:spcBef>
            </a:pPr>
            <a:endParaRPr sz="1910" dirty="0"/>
          </a:p>
        </p:txBody>
      </p:sp>
      <p:sp>
        <p:nvSpPr>
          <p:cNvPr id="2" name="Retângulo 1"/>
          <p:cNvSpPr/>
          <p:nvPr/>
        </p:nvSpPr>
        <p:spPr>
          <a:xfrm>
            <a:off x="8688706" y="8439040"/>
            <a:ext cx="325602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8800" b="1" dirty="0">
                <a:solidFill>
                  <a:srgbClr val="2E368F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lang="pt-PT" sz="2400" dirty="0"/>
          </a:p>
        </p:txBody>
      </p:sp>
      <p:sp>
        <p:nvSpPr>
          <p:cNvPr id="15" name="Retângulo 14"/>
          <p:cNvSpPr/>
          <p:nvPr/>
        </p:nvSpPr>
        <p:spPr>
          <a:xfrm>
            <a:off x="8688706" y="10382010"/>
            <a:ext cx="388760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4400" b="1" dirty="0">
                <a:solidFill>
                  <a:srgbClr val="2E368F"/>
                </a:solidFill>
                <a:latin typeface="Arial"/>
                <a:cs typeface="Arial"/>
                <a:sym typeface="Arial"/>
              </a:rPr>
              <a:t>Área temática</a:t>
            </a:r>
            <a:endParaRPr lang="pt-PT" sz="4400" dirty="0"/>
          </a:p>
        </p:txBody>
      </p:sp>
    </p:spTree>
    <p:extLst>
      <p:ext uri="{BB962C8B-B14F-4D97-AF65-F5344CB8AC3E}">
        <p14:creationId xmlns:p14="http://schemas.microsoft.com/office/powerpoint/2010/main" val="3473185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725</Words>
  <Application>Microsoft Macintosh PowerPoint</Application>
  <PresentationFormat>Personalizados</PresentationFormat>
  <Paragraphs>20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Bento Silva</dc:creator>
  <cp:lastModifiedBy>Ana Alves da Silva</cp:lastModifiedBy>
  <cp:revision>10</cp:revision>
  <dcterms:created xsi:type="dcterms:W3CDTF">2019-01-12T21:38:11Z</dcterms:created>
  <dcterms:modified xsi:type="dcterms:W3CDTF">2025-07-02T14:00:56Z</dcterms:modified>
</cp:coreProperties>
</file>